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</p:sldMasterIdLst>
  <p:notesMasterIdLst>
    <p:notesMasterId r:id="rId128"/>
  </p:notesMasterIdLst>
  <p:handoutMasterIdLst>
    <p:handoutMasterId r:id="rId129"/>
  </p:handoutMasterIdLst>
  <p:sldIdLst>
    <p:sldId id="1092" r:id="rId6"/>
    <p:sldId id="1504" r:id="rId7"/>
    <p:sldId id="1505" r:id="rId8"/>
    <p:sldId id="1506" r:id="rId9"/>
    <p:sldId id="1507" r:id="rId10"/>
    <p:sldId id="1508" r:id="rId11"/>
    <p:sldId id="1509" r:id="rId12"/>
    <p:sldId id="1510" r:id="rId13"/>
    <p:sldId id="1511" r:id="rId14"/>
    <p:sldId id="1512" r:id="rId15"/>
    <p:sldId id="1513" r:id="rId16"/>
    <p:sldId id="1514" r:id="rId17"/>
    <p:sldId id="1515" r:id="rId18"/>
    <p:sldId id="1516" r:id="rId19"/>
    <p:sldId id="1517" r:id="rId20"/>
    <p:sldId id="1518" r:id="rId21"/>
    <p:sldId id="1519" r:id="rId22"/>
    <p:sldId id="1520" r:id="rId23"/>
    <p:sldId id="1521" r:id="rId24"/>
    <p:sldId id="1522" r:id="rId25"/>
    <p:sldId id="1523" r:id="rId26"/>
    <p:sldId id="1524" r:id="rId27"/>
    <p:sldId id="1525" r:id="rId28"/>
    <p:sldId id="1526" r:id="rId29"/>
    <p:sldId id="1527" r:id="rId30"/>
    <p:sldId id="1528" r:id="rId31"/>
    <p:sldId id="1465" r:id="rId32"/>
    <p:sldId id="1466" r:id="rId33"/>
    <p:sldId id="1467" r:id="rId34"/>
    <p:sldId id="1468" r:id="rId35"/>
    <p:sldId id="1469" r:id="rId36"/>
    <p:sldId id="1470" r:id="rId37"/>
    <p:sldId id="1471" r:id="rId38"/>
    <p:sldId id="1472" r:id="rId39"/>
    <p:sldId id="1473" r:id="rId40"/>
    <p:sldId id="1474" r:id="rId41"/>
    <p:sldId id="1475" r:id="rId42"/>
    <p:sldId id="1476" r:id="rId43"/>
    <p:sldId id="1477" r:id="rId44"/>
    <p:sldId id="1478" r:id="rId45"/>
    <p:sldId id="1479" r:id="rId46"/>
    <p:sldId id="1480" r:id="rId47"/>
    <p:sldId id="1481" r:id="rId48"/>
    <p:sldId id="1482" r:id="rId49"/>
    <p:sldId id="1483" r:id="rId50"/>
    <p:sldId id="1484" r:id="rId51"/>
    <p:sldId id="1485" r:id="rId52"/>
    <p:sldId id="1486" r:id="rId53"/>
    <p:sldId id="1487" r:id="rId54"/>
    <p:sldId id="1488" r:id="rId55"/>
    <p:sldId id="1489" r:id="rId56"/>
    <p:sldId id="1490" r:id="rId57"/>
    <p:sldId id="1491" r:id="rId58"/>
    <p:sldId id="1492" r:id="rId59"/>
    <p:sldId id="1493" r:id="rId60"/>
    <p:sldId id="1494" r:id="rId61"/>
    <p:sldId id="1495" r:id="rId62"/>
    <p:sldId id="1496" r:id="rId63"/>
    <p:sldId id="1433" r:id="rId64"/>
    <p:sldId id="1434" r:id="rId65"/>
    <p:sldId id="1435" r:id="rId66"/>
    <p:sldId id="1436" r:id="rId67"/>
    <p:sldId id="1437" r:id="rId68"/>
    <p:sldId id="1438" r:id="rId69"/>
    <p:sldId id="1439" r:id="rId70"/>
    <p:sldId id="1440" r:id="rId71"/>
    <p:sldId id="1441" r:id="rId72"/>
    <p:sldId id="1442" r:id="rId73"/>
    <p:sldId id="1443" r:id="rId74"/>
    <p:sldId id="1444" r:id="rId75"/>
    <p:sldId id="1445" r:id="rId76"/>
    <p:sldId id="1446" r:id="rId77"/>
    <p:sldId id="1447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457" r:id="rId88"/>
    <p:sldId id="1458" r:id="rId89"/>
    <p:sldId id="1459" r:id="rId90"/>
    <p:sldId id="1460" r:id="rId91"/>
    <p:sldId id="1461" r:id="rId92"/>
    <p:sldId id="1462" r:id="rId93"/>
    <p:sldId id="1463" r:id="rId94"/>
    <p:sldId id="1464" r:id="rId95"/>
    <p:sldId id="1529" r:id="rId96"/>
    <p:sldId id="1530" r:id="rId97"/>
    <p:sldId id="1531" r:id="rId98"/>
    <p:sldId id="1532" r:id="rId99"/>
    <p:sldId id="1533" r:id="rId100"/>
    <p:sldId id="1534" r:id="rId101"/>
    <p:sldId id="1535" r:id="rId102"/>
    <p:sldId id="1536" r:id="rId103"/>
    <p:sldId id="1537" r:id="rId104"/>
    <p:sldId id="1538" r:id="rId105"/>
    <p:sldId id="1539" r:id="rId106"/>
    <p:sldId id="1540" r:id="rId107"/>
    <p:sldId id="1541" r:id="rId108"/>
    <p:sldId id="1542" r:id="rId109"/>
    <p:sldId id="1543" r:id="rId110"/>
    <p:sldId id="1544" r:id="rId111"/>
    <p:sldId id="1545" r:id="rId112"/>
    <p:sldId id="1546" r:id="rId113"/>
    <p:sldId id="1547" r:id="rId114"/>
    <p:sldId id="1548" r:id="rId115"/>
    <p:sldId id="1549" r:id="rId116"/>
    <p:sldId id="1550" r:id="rId117"/>
    <p:sldId id="1551" r:id="rId118"/>
    <p:sldId id="1552" r:id="rId119"/>
    <p:sldId id="1553" r:id="rId120"/>
    <p:sldId id="1554" r:id="rId121"/>
    <p:sldId id="1555" r:id="rId122"/>
    <p:sldId id="1556" r:id="rId123"/>
    <p:sldId id="1557" r:id="rId124"/>
    <p:sldId id="1558" r:id="rId125"/>
    <p:sldId id="1559" r:id="rId126"/>
    <p:sldId id="1080" r:id="rId12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0C0C0"/>
    <a:srgbClr val="000066"/>
    <a:srgbClr val="CCFF99"/>
    <a:srgbClr val="CCCCFF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7" autoAdjust="0"/>
    <p:restoredTop sz="99306" autoAdjust="0"/>
  </p:normalViewPr>
  <p:slideViewPr>
    <p:cSldViewPr>
      <p:cViewPr>
        <p:scale>
          <a:sx n="91" d="100"/>
          <a:sy n="91" d="100"/>
        </p:scale>
        <p:origin x="-702" y="-162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commentAuthors" Target="commentAuthor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121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44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890627" y="260648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881297" y="1259661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4400" b="1" dirty="0" smtClean="0">
                <a:latin typeface="Lucida Sans Unicode" pitchFamily="34" charset="0"/>
              </a:rPr>
              <a:t>The </a:t>
            </a:r>
            <a:r>
              <a:rPr lang="en-US" altLang="ko-KR" sz="4400" b="1" dirty="0" smtClean="0">
                <a:latin typeface="Lucida Sans Unicode" pitchFamily="34" charset="0"/>
              </a:rPr>
              <a:t>Basis</a:t>
            </a:r>
            <a:endParaRPr lang="en-US" altLang="ko-KR" sz="4400" b="1" dirty="0" smtClean="0">
              <a:latin typeface="Lucida Sans Unicode" pitchFamily="34" charset="0"/>
            </a:endParaRP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16, </a:t>
            </a:r>
            <a:r>
              <a:rPr lang="en-US" altLang="ko-KR" sz="1600" b="1" dirty="0" smtClean="0">
                <a:latin typeface="Lucida Sans Unicode" pitchFamily="34" charset="0"/>
              </a:rPr>
              <a:t>2015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100107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671513"/>
            <a:ext cx="98869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2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985838"/>
            <a:ext cx="87058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295400"/>
            <a:ext cx="90392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671513"/>
            <a:ext cx="90297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8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42950"/>
            <a:ext cx="977265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857250"/>
            <a:ext cx="96869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4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7238"/>
            <a:ext cx="8763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0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85800"/>
            <a:ext cx="93345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904875"/>
            <a:ext cx="93821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1019175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828675"/>
            <a:ext cx="94392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6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719138"/>
            <a:ext cx="86106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0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38238"/>
            <a:ext cx="92583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309688"/>
            <a:ext cx="94107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771525"/>
            <a:ext cx="922972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762000"/>
            <a:ext cx="93154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65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700088"/>
            <a:ext cx="946785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695325"/>
            <a:ext cx="94392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4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52475"/>
            <a:ext cx="94773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8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76275"/>
            <a:ext cx="94583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4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763"/>
            <a:ext cx="99345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690563"/>
            <a:ext cx="97726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11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661988"/>
            <a:ext cx="95916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7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8"/>
            <a:ext cx="10029825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842963"/>
            <a:ext cx="984885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102012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99917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325"/>
            <a:ext cx="99250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19125"/>
            <a:ext cx="98107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613"/>
            <a:ext cx="100584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04863"/>
            <a:ext cx="94011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75"/>
            <a:ext cx="101727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863"/>
            <a:ext cx="99250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66750"/>
            <a:ext cx="98393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747713"/>
            <a:ext cx="987742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01155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99822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838"/>
            <a:ext cx="9849544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642938"/>
            <a:ext cx="97631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9777536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4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857250"/>
            <a:ext cx="9677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0113"/>
            <a:ext cx="9777536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7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838"/>
            <a:ext cx="99917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8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9726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0020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9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02030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642938"/>
            <a:ext cx="94678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52463"/>
            <a:ext cx="93535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923925"/>
            <a:ext cx="94392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99250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90550"/>
            <a:ext cx="964882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823913"/>
            <a:ext cx="98107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01631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700"/>
            <a:ext cx="100203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9155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314450"/>
            <a:ext cx="984885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85800"/>
            <a:ext cx="97440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052513"/>
            <a:ext cx="983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100012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557213"/>
            <a:ext cx="955357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933450"/>
            <a:ext cx="96583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33425"/>
            <a:ext cx="971550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99917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38175"/>
            <a:ext cx="96393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9060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14350"/>
            <a:ext cx="999356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777536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275"/>
            <a:ext cx="9906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9588"/>
            <a:ext cx="99060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47688"/>
            <a:ext cx="910590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1500"/>
            <a:ext cx="977753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0088"/>
            <a:ext cx="99060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942975"/>
            <a:ext cx="98202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23913"/>
            <a:ext cx="9777536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4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04838"/>
            <a:ext cx="98488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28650"/>
            <a:ext cx="97345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7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00075"/>
            <a:ext cx="983932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8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95325"/>
            <a:ext cx="97440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838"/>
            <a:ext cx="99822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9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566738"/>
            <a:ext cx="98583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97267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"/>
            <a:ext cx="99822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676275"/>
            <a:ext cx="97726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3"/>
            <a:ext cx="997267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709613"/>
            <a:ext cx="96297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8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666750"/>
            <a:ext cx="96107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8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61988"/>
            <a:ext cx="96202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0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723900"/>
            <a:ext cx="9696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5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719138"/>
            <a:ext cx="9210675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7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723900"/>
            <a:ext cx="95821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8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42950"/>
            <a:ext cx="942975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5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685800"/>
            <a:ext cx="96297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9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0563"/>
            <a:ext cx="98393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1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59771</TotalTime>
  <Words>12</Words>
  <Application>Microsoft Office PowerPoint</Application>
  <PresentationFormat>A4 용지(210x297mm)</PresentationFormat>
  <Paragraphs>5</Paragraphs>
  <Slides>122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5</vt:i4>
      </vt:variant>
      <vt:variant>
        <vt:lpstr>슬라이드 제목</vt:lpstr>
      </vt:variant>
      <vt:variant>
        <vt:i4>122</vt:i4>
      </vt:variant>
    </vt:vector>
  </HeadingPairs>
  <TitlesOfParts>
    <vt:vector size="127" baseType="lpstr">
      <vt:lpstr>디자인 사용자 지정</vt:lpstr>
      <vt:lpstr>1_디자인 사용자 지정</vt:lpstr>
      <vt:lpstr>NORMAL</vt:lpstr>
      <vt:lpstr>1_NORMAL</vt:lpstr>
      <vt:lpstr>2_NORMAL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Software-PC</cp:lastModifiedBy>
  <cp:revision>5560</cp:revision>
  <dcterms:created xsi:type="dcterms:W3CDTF">2003-10-06T13:01:17Z</dcterms:created>
  <dcterms:modified xsi:type="dcterms:W3CDTF">2015-09-07T12:21:09Z</dcterms:modified>
</cp:coreProperties>
</file>